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8585C-BB6D-4322-B544-94F9FA6B5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E7635-490A-4259-B697-12A7047AC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4994B-B394-46BE-B5AB-446E0F25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855E3-2463-4F0B-B921-D1D4AAE9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65296-04EF-497F-9F87-02E0DC535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430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3387-FAA4-4F6C-87A1-AC732E581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924B3-FBC8-4F0E-88D8-0D676A290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54B3B-6DE2-4851-86CC-24D2007D1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EF8A2-976C-40DE-8EF2-3D4487A4C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AD68C-77C0-4E4E-895A-091074E38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385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D5E50-BCDA-4E78-A773-BFC9BACE12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BD2C3A-9502-4A63-AD0F-6909F4A03F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8ECE9-1431-4905-9D03-B379414F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FC63B-ED50-404A-AD70-B8936F7CD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7908C-8964-4B14-9142-4C49644A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227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92AC-48AF-40A0-A587-689B2757D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90C65-148A-479E-836D-C16235EE0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E1006-8AF7-42C6-A706-7CA041B5F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950FF-5C34-4DB5-B0D5-F87EA8B61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4D520-4A8D-499B-8CBE-6B88FF2FB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283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E9576-B0F2-470B-8A45-46C13B0BE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75206-B643-4A83-B5B2-870A3B43F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A2A8C-21EB-4887-B6BE-B7DA3E5E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89CA-9643-4EE1-80CA-CD4476B79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4D22C-B820-4921-87B9-9C8073E4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643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FB9C-1E22-4D4F-B845-9F4B09372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2C67B-BD70-4389-A10B-685AAC99F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16C6A-9465-4B04-8C42-5906ED80F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8004B-AC85-4202-BDBC-BB57528FA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65370-74C5-4C2A-8DDF-2ACAF2427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E08E2-66E8-4194-8727-ED5C7669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53492-CE58-401E-8E95-FD38B1C19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AB6F3-AA18-42F9-A97B-DA06935D0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567A7-0A6F-405D-903C-3386A99DA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BF2BC7-EE3E-4679-87E4-DC3DDAA6D9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FE0ADD-B1B1-4975-95FB-BDC00AAD1A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B24388-3E62-42F9-9AA7-22AA98826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546857-9B9D-4C5B-B9FD-752DECF18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D82C57-B589-4390-B76F-81C47B795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738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D3539-A4C7-471F-8B7C-8A54D95E1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D9EEF-62CD-40A8-BFD8-B33F35514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4F5CB5-6E53-44B2-BAE2-8A0919104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27E5BF-1640-46D0-8F71-DAF5E1CA3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453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B50243-E07D-4636-A8A7-EB8CDE94A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0269F8-4C2A-4D8B-A4AE-0A4D379A4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B7F93-9913-44FE-8275-64C4663A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285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A22C-0890-4F4B-9507-C4DE9AF3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71E49-22D8-4D56-8044-26BBDD2E5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D6FF6-B4A4-4A91-865F-E91AD96E4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68E9BC-1B20-4F8B-A2B7-9E8968245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E41BC-9C6F-4ECF-A8B2-B1E96282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B31D6-6560-4B0F-91B0-D5620909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580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B1D27-947F-4128-996D-325988AFF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066AEB-5190-4D87-A5ED-91BDF8051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A2CA4-EB6B-4649-8D2C-33886A1E6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5902C-CDDD-46A8-9C7E-4D7DC0C4D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7CC00-E1AB-4410-A6D1-C941D6BF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83A5A5-9C7B-49EB-B9A9-3C897DF4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4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60C2CF-F993-490D-8719-356ED90B7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6B68C-39D6-419F-823E-411D03209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6EDC2-6459-4261-94BC-44EB49A03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4FBC1-03B2-451F-9D2D-1B86AA0C2093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FD53-5E47-4C45-B272-63A3B5A61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DE57C-8461-4F23-A18A-06DD6E7BE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1D946-AAA7-409F-B491-05392CA4B1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57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144E-28D2-43CD-BFF0-EBC3CE11DC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61A847-38AB-4B8B-A25E-DA3AA0E8B9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CCC4D69-B409-4FA1-AEF0-3F8BD368381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885" end="41888.181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9688" y="449263"/>
            <a:ext cx="9571037" cy="595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82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10"/>
    </mc:Choice>
    <mc:Fallback>
      <p:transition spd="slow" advTm="87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4384782-D35B-4EC0-B130-C3887F5D0C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9688" y="449263"/>
            <a:ext cx="9571037" cy="595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01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05"/>
    </mc:Choice>
    <mc:Fallback>
      <p:transition spd="slow" advTm="35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tms gdas</dc:creator>
  <cp:lastModifiedBy>tms gdas</cp:lastModifiedBy>
  <cp:revision>1</cp:revision>
  <dcterms:created xsi:type="dcterms:W3CDTF">2022-03-02T18:21:09Z</dcterms:created>
  <dcterms:modified xsi:type="dcterms:W3CDTF">2022-03-02T18:21:38Z</dcterms:modified>
</cp:coreProperties>
</file>

<file path=docProps/thumbnail.jpeg>
</file>